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59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306" r:id="rId16"/>
    <p:sldId id="307" r:id="rId17"/>
    <p:sldId id="260" r:id="rId18"/>
    <p:sldId id="261" r:id="rId19"/>
    <p:sldId id="316" r:id="rId20"/>
    <p:sldId id="318" r:id="rId21"/>
    <p:sldId id="317" r:id="rId22"/>
    <p:sldId id="262" r:id="rId23"/>
    <p:sldId id="308" r:id="rId24"/>
    <p:sldId id="263" r:id="rId25"/>
    <p:sldId id="275" r:id="rId26"/>
    <p:sldId id="321" r:id="rId27"/>
    <p:sldId id="277" r:id="rId28"/>
    <p:sldId id="278" r:id="rId29"/>
    <p:sldId id="309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323" r:id="rId46"/>
    <p:sldId id="319" r:id="rId47"/>
    <p:sldId id="320" r:id="rId48"/>
    <p:sldId id="314" r:id="rId49"/>
    <p:sldId id="312" r:id="rId50"/>
    <p:sldId id="297" r:id="rId51"/>
    <p:sldId id="298" r:id="rId52"/>
    <p:sldId id="299" r:id="rId53"/>
    <p:sldId id="300" r:id="rId54"/>
    <p:sldId id="301" r:id="rId55"/>
    <p:sldId id="304" r:id="rId56"/>
    <p:sldId id="305" r:id="rId57"/>
    <p:sldId id="303" r:id="rId58"/>
  </p:sldIdLst>
  <p:sldSz cx="9144000" cy="6858000" type="screen4x3"/>
  <p:notesSz cx="6858000" cy="9144000"/>
  <p:custDataLst>
    <p:tags r:id="rId5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20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6123-4EB2-4D69-BBFE-44244E6BA5B4}" type="datetimeFigureOut">
              <a:rPr lang="ru-RU" smtClean="0"/>
              <a:pPr/>
              <a:t>14.09.2015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" y="2924944"/>
            <a:ext cx="2950483" cy="393305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Семья – это важно! </a:t>
            </a:r>
            <a:endParaRPr lang="ru-RU" sz="8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43808" y="3429000"/>
            <a:ext cx="5544616" cy="79208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Чествование ветеранов супружеской  жизни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Макарович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и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Александра Михайловна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Пыркины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05814" y="2000240"/>
            <a:ext cx="5638186" cy="413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Александр Петрович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Михайловна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Степановы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97343" y="1714488"/>
            <a:ext cx="574665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Анатолий Федорович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Корнеевна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Федосеевы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500174"/>
            <a:ext cx="5072066" cy="539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Леонид Михайлович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Ивановна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Шинкевич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9961" y="1500174"/>
            <a:ext cx="538268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Николай Петрович и Пелагея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Арсентьевна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Ястребовы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290" y="1571612"/>
            <a:ext cx="558771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0099"/>
                </a:solidFill>
                <a:latin typeface="Monotype Corsiva" pitchFamily="66" charset="0"/>
              </a:rPr>
              <a:t>Виталий Васильевич </a:t>
            </a:r>
            <a:r>
              <a:rPr lang="ru-RU" sz="6700" b="1" i="1" u="sng" dirty="0" smtClean="0">
                <a:solidFill>
                  <a:srgbClr val="000099"/>
                </a:solidFill>
                <a:latin typeface="Monotype Corsiva" pitchFamily="66" charset="0"/>
              </a:rPr>
              <a:t>Шмидт</a:t>
            </a:r>
            <a:r>
              <a:rPr lang="ru-RU" sz="4000" dirty="0" smtClean="0">
                <a:solidFill>
                  <a:srgbClr val="000099"/>
                </a:solidFill>
                <a:latin typeface="Monotype Corsiva" pitchFamily="66" charset="0"/>
              </a:rPr>
              <a:t> и Ирина Михайловна </a:t>
            </a:r>
            <a:r>
              <a:rPr lang="ru-RU" sz="6700" b="1" i="1" u="sng" dirty="0" err="1" smtClean="0">
                <a:solidFill>
                  <a:srgbClr val="000099"/>
                </a:solidFill>
                <a:latin typeface="Monotype Corsiva" pitchFamily="66" charset="0"/>
              </a:rPr>
              <a:t>Буткевич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6858016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0099"/>
                </a:solidFill>
                <a:latin typeface="Monotype Corsiva" pitchFamily="66" charset="0"/>
              </a:rPr>
              <a:t>Василий  Васильевич и </a:t>
            </a:r>
            <a:br>
              <a:rPr lang="ru-RU" sz="4000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000099"/>
                </a:solidFill>
                <a:latin typeface="Monotype Corsiva" pitchFamily="66" charset="0"/>
              </a:rPr>
              <a:t>Любовь Владимировна </a:t>
            </a:r>
            <a:r>
              <a:rPr lang="ru-RU" sz="6700" b="1" i="1" u="sng" dirty="0" err="1" smtClean="0">
                <a:solidFill>
                  <a:srgbClr val="000099"/>
                </a:solidFill>
                <a:latin typeface="Monotype Corsiva" pitchFamily="66" charset="0"/>
              </a:rPr>
              <a:t>Бащечкины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Бащечкины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600200"/>
            <a:ext cx="7231021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56992"/>
            <a:ext cx="2626370" cy="35010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http://900igr.net/datai/prazdniki/Prazdniki-semi/0006-013-Mezhdunarodnyj-den-se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215368" cy="627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3573016"/>
            <a:ext cx="2464314" cy="32849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 descr="http://www.zara-bug.by/wp-content/uploads/2013/02/%D0%B4%D0%B5%D0%BC%D0%BE%D0%B3%D1%80%D0%B0%D1%8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142852"/>
            <a:ext cx="9018559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ypresentation.ru/documents/251fee23f3698af6f743d68f1471e866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" y="2780928"/>
            <a:ext cx="3058519" cy="40770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 descr="http://www.niasam.ru/20640_i_gallery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0297" y="714356"/>
            <a:ext cx="6663703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rpp.nashaucheba.ru/pars_docs/refs/7/6556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slavyansk.ru/up/news/article/131212_2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97" y="357166"/>
            <a:ext cx="9114003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2841780" cy="378904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http://www.picrolls.com/wallpaper/31/31741-Happy_Families_Vol_2_No_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5353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iasam.ru/20640_i_gallery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845" y="357167"/>
            <a:ext cx="9187845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" y="3068960"/>
            <a:ext cx="2842445" cy="378904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http://img0.liveinternet.ru/images/attach/c/5/88/95/88095920_large_4129540_2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28" y="285728"/>
            <a:ext cx="8927997" cy="6457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.instela.com/m/esim-ve-cocuklarim--i5072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8652"/>
            <a:ext cx="9144000" cy="6093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fs00.infourok.ru/images/doc/207/236163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32"/>
            <a:ext cx="9001156" cy="6750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erpantinidey.ru/uploads/xsqpmf2z87x9nnxg38hd6j8b2v6xmc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9295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parhiya.by/uploads/posts/2011-07/1309599597_glavna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41" y="285728"/>
            <a:ext cx="857255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Mcy;&amp;iecy;&amp;dcy;&amp;acy;&amp;lcy;&amp;softcy; «&amp;Zcy;&amp;acy; &amp;lcy;&amp;yucy;&amp;bcy;&amp;ocy;&amp;vcy;&amp;softcy; &amp;icy; &amp;vcy;&amp;iecy;&amp;rcy;&amp;ncy;&amp;ocy;&amp;scy;&amp;tcy;&amp;softcy;»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7"/>
            <a:ext cx="8572560" cy="592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" y="2780928"/>
            <a:ext cx="3058519" cy="40770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 descr="http://serpantinidey.ru/uploads/xsqpmf2z87x9nnxg38hd6j8b2v6xmc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0"/>
            <a:ext cx="6419857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verweek.com/media/k2/items/cache/29642a1d30cebf98734fb424b2b1316b_X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399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bebornaday.com/images/photographe-de-bebe/photographe-de-bebe-1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786873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ow-do-it.com/wp-content/uploads/2012/10/191919-creative-family-picture-pose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ievolk.com/Campaign/image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3999" cy="657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jmdcmm.com/images/5584b3a65b12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0248"/>
            <a:ext cx="7858148" cy="668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Валерий Валентинович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Надежда Филипповны </a:t>
            </a:r>
            <a:r>
              <a:rPr lang="ru-RU" sz="6700" b="1" i="1" u="sng" dirty="0" err="1" smtClean="0">
                <a:solidFill>
                  <a:srgbClr val="000099"/>
                </a:solidFill>
                <a:latin typeface="Monotype Corsiva" pitchFamily="66" charset="0"/>
              </a:rPr>
              <a:t>Волнины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0620"/>
            <a:ext cx="7118780" cy="528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Валерий Павлович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Людмила Аскольдовна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Емельяновы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Самое главное для повседневной работы\Поручения\Cовет женщин\За любовь и верность\ФОТО\Палыч\DSC030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7143768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Сергей Иванович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Наталья Георгиевны </a:t>
            </a:r>
            <a:r>
              <a:rPr lang="ru-RU" sz="73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Землянские</a:t>
            </a:r>
            <a:endParaRPr lang="ru-RU" sz="73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6004978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Михайлович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Мира Дмитриевна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Кабанцевы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C:\Users\user\Desktop\SAM_2423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8494" t="20300" r="10577" b="9829"/>
          <a:stretch/>
        </p:blipFill>
        <p:spPr bwMode="auto">
          <a:xfrm>
            <a:off x="3294520" y="1643050"/>
            <a:ext cx="5849480" cy="3786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Алексеевич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Татьяна Николаевна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Клешковы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8514"/>
            <a:ext cx="6000760" cy="527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57083"/>
            <a:ext cx="3076407" cy="410091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http://poloe.ru/storage/frontpage/akc_lar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894" y="857232"/>
            <a:ext cx="6215106" cy="5857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Макарович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и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Александра Михайловна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Пыркины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6336"/>
            <a:ext cx="6286544" cy="543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Александр Петрович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Михайловна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Степановы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16262" y="9881705"/>
            <a:ext cx="8143932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536648"/>
            <a:ext cx="7858180" cy="506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Анатолий Федорович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Корнеевна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Федосеевы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00321"/>
            <a:ext cx="7000892" cy="525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Леонид Михайлович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Валентина 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Ивановна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Шинкевич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9961" y="1500174"/>
            <a:ext cx="538268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Николай Петрович и Пелагея </a:t>
            </a:r>
            <a:r>
              <a:rPr lang="ru-RU" dirty="0" err="1" smtClean="0">
                <a:solidFill>
                  <a:srgbClr val="000099"/>
                </a:solidFill>
                <a:latin typeface="Monotype Corsiva" pitchFamily="66" charset="0"/>
              </a:rPr>
              <a:t>Арсентьевна</a:t>
            </a: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 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Ястребовы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290" y="1571612"/>
            <a:ext cx="558771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galeri.uludagsozluk.com/25/genis-aile_7302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143932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Замещающая семья </a:t>
            </a:r>
            <a:r>
              <a:rPr lang="ru-RU" sz="6000" b="1" i="1" u="sng" dirty="0" err="1" smtClean="0">
                <a:latin typeface="Monotype Corsiva" pitchFamily="66" charset="0"/>
              </a:rPr>
              <a:t>Бащечкиной</a:t>
            </a:r>
            <a:r>
              <a:rPr lang="ru-RU" sz="6000" b="1" i="1" u="sng" dirty="0" smtClean="0">
                <a:latin typeface="Monotype Corsiva" pitchFamily="66" charset="0"/>
              </a:rPr>
              <a:t> Любови Владимировны</a:t>
            </a:r>
            <a:endParaRPr lang="ru-RU" sz="6000" b="1" i="1" u="sng" dirty="0">
              <a:latin typeface="Monotype Corsiva" pitchFamily="66" charset="0"/>
            </a:endParaRPr>
          </a:p>
        </p:txBody>
      </p:sp>
      <p:pic>
        <p:nvPicPr>
          <p:cNvPr id="4" name="Содержимое 3" descr="Бащечки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611676"/>
            <a:ext cx="7215238" cy="52463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Замещающая семья </a:t>
            </a:r>
            <a:r>
              <a:rPr lang="ru-RU" sz="6000" b="1" i="1" u="sng" dirty="0" err="1" smtClean="0">
                <a:latin typeface="Monotype Corsiva" pitchFamily="66" charset="0"/>
              </a:rPr>
              <a:t>Буткевич</a:t>
            </a:r>
            <a:r>
              <a:rPr lang="ru-RU" sz="6000" b="1" i="1" u="sng" dirty="0" smtClean="0">
                <a:latin typeface="Monotype Corsiva" pitchFamily="66" charset="0"/>
              </a:rPr>
              <a:t> Ирины Михайловны</a:t>
            </a:r>
            <a:endParaRPr lang="ru-RU" sz="6000" b="1" i="1" u="sng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1559305"/>
            <a:ext cx="7000924" cy="525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eldhwen.sk/wp-content/uploads/2013/10/526518_301070576699347_829029147_n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57083"/>
            <a:ext cx="3076407" cy="410091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http://poloe.ru/storage/frontpage/akc_lar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894" y="857232"/>
            <a:ext cx="6215106" cy="5857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Валерий Валентинович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Надежда Филипповны </a:t>
            </a:r>
            <a:r>
              <a:rPr lang="ru-RU" sz="6700" b="1" i="1" u="sng" dirty="0" err="1" smtClean="0">
                <a:solidFill>
                  <a:srgbClr val="000099"/>
                </a:solidFill>
                <a:latin typeface="Monotype Corsiva" pitchFamily="66" charset="0"/>
              </a:rPr>
              <a:t>Волнины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75723" y="2143116"/>
            <a:ext cx="54682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edebiyatevi.com/upload/yazi/89743-937991120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215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.ytimg.com/vi/-je51CIiVVA/hqdefault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358246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lanternofmadison.com/dementia/images/slideshows/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786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uzifilm.ru/media/k2/items/cache/6a3568ec75354456ab1e6b6fc1540ba0_X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v-i-pics.com/bw/4emotion/emotion41/bwemotion002435vipics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oacsf.org/photos/custom/OACS_Foundation_Christian_family_sm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aludnaval.cl/wp-content/uploads/2013/05/Familia-grand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00115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eldhwen.sk/wp-content/uploads/2013/10/526518_301070576699347_829029147_n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Валерий Павлович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Людмила Аскольдовна </a:t>
            </a:r>
            <a:r>
              <a:rPr lang="ru-RU" sz="6700" b="1" u="sng" dirty="0" smtClean="0">
                <a:solidFill>
                  <a:srgbClr val="000099"/>
                </a:solidFill>
                <a:latin typeface="Monotype Corsiva" pitchFamily="66" charset="0"/>
              </a:rPr>
              <a:t>Емельяновы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394061"/>
            <a:ext cx="4989387" cy="546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Сергей Иванович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Наталья Георгиевны </a:t>
            </a:r>
            <a:r>
              <a:rPr lang="ru-RU" sz="73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Землянские</a:t>
            </a:r>
            <a:endParaRPr lang="ru-RU" sz="73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5" y="2159147"/>
            <a:ext cx="5500695" cy="469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Михайлович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Мира Дмитриевна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Кабанцевы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C:\Users\user\Desktop\SAM_2423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8494" t="20300" r="10577" b="9829"/>
          <a:stretch/>
        </p:blipFill>
        <p:spPr bwMode="auto">
          <a:xfrm>
            <a:off x="3294520" y="1643050"/>
            <a:ext cx="5849480" cy="3786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Владимир Алексеевич и </a:t>
            </a:r>
            <a:b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Татьяна Николаевна </a:t>
            </a:r>
            <a:r>
              <a:rPr lang="ru-RU" sz="6700" b="1" u="sng" dirty="0" err="1" smtClean="0">
                <a:solidFill>
                  <a:srgbClr val="000099"/>
                </a:solidFill>
                <a:latin typeface="Monotype Corsiva" pitchFamily="66" charset="0"/>
              </a:rPr>
              <a:t>Клешковы</a:t>
            </a:r>
            <a:endParaRPr lang="ru-RU" sz="6700" b="1" i="1" u="sng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829919"/>
            <a:ext cx="5715008" cy="502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b4f212df9ca7519b2410b59a6dbd962b2f4a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95</Words>
  <Application>Microsoft Office PowerPoint</Application>
  <PresentationFormat>Экран (4:3)</PresentationFormat>
  <Paragraphs>26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Семья – это важно! </vt:lpstr>
      <vt:lpstr>Слайд 2</vt:lpstr>
      <vt:lpstr>Слайд 3</vt:lpstr>
      <vt:lpstr>Слайд 4</vt:lpstr>
      <vt:lpstr>Валерий Валентинович и  Надежда Филипповны Волнины</vt:lpstr>
      <vt:lpstr>Валерий Павлович и  Людмила Аскольдовна Емельяновы</vt:lpstr>
      <vt:lpstr>Сергей Иванович и  Наталья Георгиевны Землянские</vt:lpstr>
      <vt:lpstr>Владимир Михайлович и  Мира Дмитриевна Кабанцевы</vt:lpstr>
      <vt:lpstr>Владимир Алексеевич и  Татьяна Николаевна Клешковы</vt:lpstr>
      <vt:lpstr>Владимир Макарович и  Александра Михайловна Пыркины</vt:lpstr>
      <vt:lpstr>Александр Петрович и  Валентина Михайловна Степановы</vt:lpstr>
      <vt:lpstr>Анатолий Федорович и  Валентина Корнеевна Федосеевы</vt:lpstr>
      <vt:lpstr>Леонид Михайлович и  Валентина Ивановна Шинкевич</vt:lpstr>
      <vt:lpstr>Николай Петрович и Пелагея Арсентьевна  Ястребовы</vt:lpstr>
      <vt:lpstr>Виталий Васильевич Шмидт и Ирина Михайловна Буткевич</vt:lpstr>
      <vt:lpstr>Василий  Васильевич и  Любовь Владимировна Бащечкины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Валерий Валентинович и  Надежда Филипповны Волнины</vt:lpstr>
      <vt:lpstr>Валерий Павлович и  Людмила Аскольдовна Емельяновы</vt:lpstr>
      <vt:lpstr>Сергей Иванович и  Наталья Георгиевны Землянские</vt:lpstr>
      <vt:lpstr>Владимир Михайлович и  Мира Дмитриевна Кабанцевы</vt:lpstr>
      <vt:lpstr>Владимир Алексеевич и  Татьяна Николаевна Клешковы</vt:lpstr>
      <vt:lpstr>Владимир Макарович и  Александра Михайловна Пыркины</vt:lpstr>
      <vt:lpstr>Александр Петрович и  Валентина Михайловна Степановы</vt:lpstr>
      <vt:lpstr>Анатолий Федорович и  Валентина Корнеевна Федосеевы</vt:lpstr>
      <vt:lpstr>Леонид Михайлович и  Валентина Ивановна Шинкевич</vt:lpstr>
      <vt:lpstr>Николай Петрович и Пелагея Арсентьевна  Ястребовы</vt:lpstr>
      <vt:lpstr>Слайд 45</vt:lpstr>
      <vt:lpstr>Замещающая семья Бащечкиной Любови Владимировны</vt:lpstr>
      <vt:lpstr>Замещающая семья Буткевич Ирины Михайловны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Наталья Михайловна</cp:lastModifiedBy>
  <cp:revision>83</cp:revision>
  <dcterms:created xsi:type="dcterms:W3CDTF">2014-09-12T06:04:27Z</dcterms:created>
  <dcterms:modified xsi:type="dcterms:W3CDTF">2015-09-14T04:07:06Z</dcterms:modified>
</cp:coreProperties>
</file>